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52" r:id="rId3"/>
    <p:sldId id="316" r:id="rId4"/>
    <p:sldId id="353" r:id="rId5"/>
    <p:sldId id="355" r:id="rId6"/>
    <p:sldId id="354" r:id="rId7"/>
    <p:sldId id="257" r:id="rId8"/>
    <p:sldId id="338" r:id="rId9"/>
    <p:sldId id="262" r:id="rId10"/>
    <p:sldId id="264" r:id="rId11"/>
    <p:sldId id="265" r:id="rId12"/>
    <p:sldId id="266" r:id="rId13"/>
    <p:sldId id="345" r:id="rId14"/>
    <p:sldId id="356" r:id="rId15"/>
    <p:sldId id="357" r:id="rId16"/>
    <p:sldId id="359" r:id="rId17"/>
    <p:sldId id="358" r:id="rId18"/>
    <p:sldId id="342" r:id="rId19"/>
    <p:sldId id="362" r:id="rId20"/>
    <p:sldId id="351" r:id="rId21"/>
    <p:sldId id="349" r:id="rId22"/>
    <p:sldId id="361" r:id="rId23"/>
    <p:sldId id="343" r:id="rId24"/>
    <p:sldId id="340" r:id="rId25"/>
    <p:sldId id="332" r:id="rId26"/>
    <p:sldId id="333" r:id="rId27"/>
    <p:sldId id="260" r:id="rId28"/>
    <p:sldId id="258" r:id="rId29"/>
    <p:sldId id="259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94719"/>
  </p:normalViewPr>
  <p:slideViewPr>
    <p:cSldViewPr snapToGrid="0" snapToObjects="1">
      <p:cViewPr varScale="1">
        <p:scale>
          <a:sx n="59" d="100"/>
          <a:sy n="59" d="100"/>
        </p:scale>
        <p:origin x="200" y="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1.3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12022 614 24575,'-50'-27'0,"-29"-9"0,30 16 0,-2 1 0,-1-2 0,-3-1 0,-13-4 0,0 1 0,17 7 0,1 1 0,-15-3 0,0 0 0,11 6 0,2 0 0,0 1 0,-1 1 0,2 4 0,1 1 0,-46-7 0,13 8 0,-8-5 0,22 7 0,-1-5 0,-8 8 0,11-6 0,-2 4 0,-9 0 0,-1-1 0,-3-2 0,7 3 0,2-1 0,14 1 0,0 1 0,2 0 0,-6 2 0,-3-3 0,1 1 0,-11-1 0,-9-3 0,2 3 0,33-1 0,-1 0 0,-49 3 0,11-7 0,37 6 0,0 1-3277,-24-5 1638,27 4 1,-2 1 1408,-45-4 230,0 4 0,43-2 0,0 0 0,-42-3 0,3 2 0,-4-7 0,9 10 0,5-4 3276,2 3 0,16 1-3044,7-3-232,-8 1 0,-2-3 0,-3 3 0,-13-2 0,6 2 0,-6 0 0,-13-3 0,12 6 0,-5-6 0,8 6 0,-4-3 0,11 1 0,-10-1 0,7-3 0,8 1 0,-14 0 0,9 2 0,0-2 0,-4 4 0,9-3 0,-4 3 0,-6-4 0,5 4 0,7-1 0,-6 2 0,21-2 0,-18-1 0,13-2 0,0 2 0,5-1 0,6 3 0,6-1 0,-8 4 0,-2-1 0,-4 1 0,-16-2 0,-4 0 0,-16 3 0,39-3 0,-2 0 0,-11 3 0,-2 0 0,7-2 0,-1-1 0,-14 3 0,-2 0 0,12-2 0,1-1 0,-3 3 0,0 0 0,4-3 0,0 1 0,2 0 0,1 0 0,-39 2 0,44-3 0,2 0 0,-31 5 0,2-4 0,5 4 0,15-5 0,7 6 0,4-5 0,0 5 0,0-3 0,-15 2 0,13 0 0,-9-1 0,7 6 0,1-2 0,-3 1 0,-6 1 0,-3-2 0,3 2 0,-8 2 0,19-4 0,-14 4 0,7-4 0,-14 5 0,-1-2 0,0 5 0,6-5 0,0 1 0,3 1 0,6-1 0,-8 1 0,12-1 0,0-3 0,-3 3 0,12-2 0,2 1 0,2-5 0,9 2 0,2-2 0,-5 0 0,6 2 0,-4-2 0,0 2 0,5 0 0,-5 0 0,-1 1 0,-3-1 0,3 0 0,1 1 0,9-4 0,2 1 0,3-3 0,2 0 0,0-1 0,0 1 0,-2 1 0,0 0 0,-8 1 0,7-3 0,-6 1 0,10-1 0,-1 2 0,2-1 0,-3 2 0,1-3 0,-4 4 0,2-3 0,-2 2 0,-6 0 0,2 0 0,-5 2 0,-3 0 0,-4 3 0,2 1 0,0-2 0,5 0 0,6-5 0,-8 2 0,1 0 0,-4 1 0,-12 0 0,3-1 0,0-3 0,-3 3 0,9-3 0,-1 5 0,0-3 0,-4-1 0,8 0 0,-9 0 0,10 0 0,4 2 0,3-3 0,10-2 0,2 1 0,-4 0 0,3 1 0,-4 0 0,-2 1 0,3-1 0,0 0 0,5-1 0,2-1 0,0 0 0,4 1 0,1-2 0,3 3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3.8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724 1 24575,'-22'21'0,"-2"4"0,-7 4 0,-9 8 0,-3 3 0,-5 1 0,1 3 0,6-8 0,6-1 0,-1-1 0,9-6 0,-4 1 0,1 2 0,0-5 0,2 0 0,1-1 0,5-5 0,2-2 0,2 0 0,2-6 0,0 4 0,-4 0 0,2-3 0,0 2 0,4-7 0,5 2 0,1-3 0,6 0 0,-1-3 0,12 3 0,5 1 0,10 3 0,4-2 0,4 5 0,0-3 0,-4 1 0,-2-1 0,-3 1 0,0 1 0,8 6 0,-3 0 0,6 3 0,-4-3 0,-2-3 0,-5-1 0,-5-6 0,-3 3 0,0-2 0,1 2 0,3 1 0,2 5 0,4-3 0,0 5 0,1-4 0,-3 0 0,-2-3 0,3 0 0,0 0 0,0-1 0,7 2 0,-4-1 0,0 1 0,-1-1 0,-8-2 0,-3-4 0,-2-2 0,-3-1 0,-1 0 0,1 3 0,-2-4 0,1 1 0,-3-1 0,2 0 0,-2 1 0,2 0 0,-1-2 0,-1 3 0,3-3 0,-2 3 0,2 0 0,1 0 0,-2 0 0,1 0 0,-5-2 0,1 1 0,1 1 0,0-2 0,2 2 0,-4-2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47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3635 329 24575,'-80'-42'0,"-1"0"0,1 0 0,7 16 0,-3 2 0,2-6 0,-11-6 0,0 1 0,9 11-741,-7 11 1,6 9 740,-2-1 0,0 2 0,3 1 0,2 1 0,1 3 0,1-1 0,-2 0 0,2-1 221,17 1 0,1 1-221,-7 2 0,1 0 254,-32 4-254,-3 8 0,2-1 0,-2 0 753,10 3-753,-3 0 32,23 7-32,9-2 0,-8 10 0,5 2 0,-6 3 0,-19 14 0,6-4 0,36-21 0,-1 2 0,1 1 0,1 0 0,-26 28 0,4 2 0,7 4 0,3 1 0,4 2 0,-8 9 0,4-1 0,-3-1 0,27-32 0,1 2 0,-22 39 0,8-1 0,21-34 0,1 2 0,-10 42 0,5 2 0,12-41 0,3-1 0,3 39 0,-4 1 0,8 4 0,0-10 0,0-3 0,6 8 0,3-5 0,2-6 0,8 2 0,-3-25 0,7 13 0,6-3 0,-1 0 0,15 3 0,-3-15 0,3 1 0,13 4 0,-1 5 0,9 0 0,-25-28 0,3 0 0,37 24 0,-34-29 0,2 0 0,9 4 0,2-1-275,3 2 0,1-1 275,4 2 0,2-1 0,9 5 0,2 0-478,-2-5 1,0 0 477,1 0 0,1 0 0,10 4 0,2-1 0,3-3 0,0-3 0,-8-2 0,2-1-484,-17-9 0,4 0 0,-2-2 484,20 4 0,0-1 0,5 3 0,1-1 0,-28-10 0,1 0 0,-3 0 0,18 4 0,-3-2-330,1-2 1,-1-3 329,-2-2 0,-2-2 0,-8-1 0,-3-1 233,-7-4 0,-2 0-233,-4 2 0,-3-2 872,22-9-872,-6 1 1508,-5-13-1508,-12 2 770,-7-6-770,-1-7 0,-6-6 0,18-18 0,11-14 0,-30 33 0,2-2 0,5-5 0,0-1 0,-4-2 0,-1 0 0,-4 5 0,-2-1 0,4-9 0,-1 0 0,18-36 0,-28 41 0,0-1 0,2-2 0,-2-1 0,-3-2 0,-3 0 0,14-40 0,-19 36 0,-2 0 0,3-37 0,-9-3 0,0 44 0,0 1 0,-3-42 0,2-2 0,-3-4 0,-6 3 0,0 8 0,-8-9 0,0 18 0,-6-4 0,3-6 0,-9-3 0,-3 1 0,11 39 0,-1 0 0,-22-35 0,6 5 0,16 35 0,0-1 0,-19-41 0,4 1 0,-7-3 0,5 16 0,-5-3 0,-9-5 0,10 12 0,1 6 0,9 12 0,8 16 0,0 2 0,4 7 0,4 5 0,-6-1 0,11 10 0,-4 0 0,5 5 0,-2-1 0,-1 2 0,-1-3 0,2 3 0,3 0 0,1 2 0,1 3 0,-1-1 0,-5 1 0,0-1 0,-3 1 0,1-1 0,1 3 0,-3-4 0,-2 1 0,-1 1 0,1-3 0,1 3 0,2-2 0,0 1 0,4 1 0,5 3 0,2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2.8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3294 119 24575,'-82'-13'0,"-1"0"0,-11-7 0,-5 2 0,15 8 0,-5 4 0,3-1-762,12-2 0,3 0 1,0 2 761,2 3 0,1 2 0,3 1 0,-12 2 0,6 1 133,8 0 0,1 0-133,-6 1 0,-2 1 0,-6 2 0,1 1 0,11 0 0,4 0 0,5 1 0,3 0-3277,-35 11 763,33-2 2514,-3 1 0,0 11 772,-6-4-772,8 9 254,-17 17-254,12 10 0,26-23 0,1 3 0,-5 12 0,1 3 1638,-2 5 0,1 3-240,-2 3 0,0 3-1398,-2 9 0,1-1 0,6-17 0,2 0 0,-4 12 0,2 0 0,7-15 0,2-2-99,0 1 0,2 2 99,1 0 0,1 1 0,0-2 0,0 0 0,-1-1 0,0 2 0,-4 9 0,2 1 0,5-7 0,3 1 0,-1-1 0,2 1 0,4 4 0,1-1 0,3-10 0,0-2 0,-7 44 0,6-2 0,1-18 0,5-1 704,0 19-704,9 2 0,-3-43 0,1 0 0,4 4 0,2 0 103,-1-6 0,1-2-103,11 41 0,9-3 0,2-14 0,8-2 0,13 2 0,-5-15 0,16 9 0,4-14 0,-5 1 0,23-6 0,-16-6 0,12-1 0,-37-17 0,1-1 0,6-2 0,3 0 0,2 3 0,4 0-383,16 0 0,1-1 383,-7 1 0,-1 1 0,-1-4 0,1 0 0,4 4 0,-1-1 0,-7-5 0,-1-1 0,3 3 0,0-2 0,10-2 0,0-1 0,-11-1 0,0-2 0,-2-3 0,-1-2-61,3 2 1,-1-2 60,-13-4 0,0-2 0,-2 1 0,0 0 0,0-2 0,-1-1 0,32-1 0,-4 1 762,-11-2-762,-12 0 125,-11-2-125,6-2 0,0-4 0,1-1 0,8-3 0,-16-2 0,2 0 0,-2-8 0,9-7 0,28-22 0,-21 13 0,5-3-642,5 0 1,4-1 641,-13 6 0,2-1 0,0 1 0,18-9 0,-3 1 0,-4 2 0,-3-1-18,-7 1 1,-5 1 17,-12 8 0,-4 0 0,-1 1 0,-2-1 0,34-33 0,-7 7 0,-10 1 0,1 1 1280,-15 12-1280,-4-2 38,-5-1-38,-9 0 0,-9-8 0,-4-7 0,-8-14 0,-3-10 0,-3 37 0,-1-2 0,-1-4 0,-2 1 0,-10-39 0,5 39 0,-1 1 0,-14-38 0,12 44 0,0-1 0,1 0 0,1 0 0,-9-32 0,0 0 0,-4-5 0,-3 6 0,12 31 0,0 0 0,-17-41 0,1 2 0,17 39 0,-1 1 0,-16-31 0,7 1 0,-1 7 0,8 14 0,-1 0 0,-2-5 0,-6-9 0,-3 2 0,-11-18 0,1 18 0,-3 2 0,-6-2 0,1 9 0,-14-7 0,3 5 0,-3 3 0,12 14 0,0 4 0,2 7 0,1 9 0,-8-9 0,-3 7 0,2-4 0,-12-1 0,16 7 0,-12-4 0,17 7 0,0 5 0,6 2 0,8 6 0,0-1 0,9 4 0,1-2 0,10 6 0,-3-3 0,10 5 0,-1-3 0,3 4 0,1 2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6.9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4428 221 24575,'-52'-20'0,"1"0"0,-15 1 0,-3 0 0,-3-4 0,-1 2-871,-5 7 0,-2 0 871,-8-6 0,1 1 0,17 13 0,-1 2 0,-12-7 0,-2 2 0,9 7 0,1 3-1639,2 0 1,1 0-1,-7 2 1,3 2 1190,15 2 0,3 2 1352,-1 0 1,0 2-905,3 4 0,0 2 0,4 3 0,-1 2 0,1-1 0,-2 3 0,-15 7 0,0 3-195,9 1 1,0 1 194,-5 2 0,-2 3-190,-10 15 0,-1 4 190,3-4 0,-1 1 0,20-14 0,-1 1 0,-2 3 1092,-8 9 0,-2 3 0,1-2-857,5-4 1,1-2-1,2 2-235,2 3 0,1 2 0,2 1-475,0 1 1,3 1 0,2-1 474,10-4 0,2-1 0,0 2 0,-4 3 0,1 2 0,-1 0 0,-3 6 0,0 1 0,0 0 0,1-1 0,-1 1 0,4 0 0,2 0 0,3 2 0,3 1 0,-1 7 0,2 3 0,5 0 0,7-3 0,3 0 0,3 0 0,3 0 0,2-1 0,1 1 0,0 2 0,1 1 0,2-4 0,4 10 0,1-2-48,0 4 1,3-3 47,2-17 0,4-2 0,2-3 0,4-1 461,2-1 1,5-1-462,5-4 0,2-3-1639,0-4 1,4-2 1358,7-1 0,3-5 280,-2-5 0,3-5 417,6-3 0,5-2-417,11 5 0,5-2 0,19-2 0,2-2-152,-3 1 1,0-2 151,8-4 0,-1-4 0,-15-7 0,-3-3 0,-5-1 0,4-1 0,-5-4 0,4-2 0,1 3-313,-5 1 0,-1 2 0,2 0 313,9-3 0,1 1 0,1-1 0,-4 3 0,0 0 0,-2-1 0,-2-4 0,-2-1 0,1-1 0,0 1 0,0 0 0,2-1 0,3-1 0,1-1 0,0-1 0,-1-1 0,-1-1 0,-1 1 0,-6 1 0,-2 1 0,2-1 0,13-2 0,3-1 0,-2-1 0,-6 1 0,-2 0 0,0 0 0,1-1 0,-1 1 0,1-1 0,-1-1 0,0-1 0,-2-1 0,-8 0 0,-2-1 0,1 0 0,0 1 0,0 0 0,1-1 0,6-5 0,1-1 0,-3 0 1638,22-4 0,-2 0-1201,-25 2 0,1-2 0,-3 1-437,14-5 0,-4 0 174,-11-2 0,-4-1-174,-9 2 0,-5-1 1027,18-29-1027,-12 0 1698,3-18-1698,-13 1 1305,-2-4-1305,-20 28 0,-1-3 0,-1-5 0,-4-1 0,-2-2 0,-3-2 0,-1-16 0,-3-2-300,-6 7 0,-2 2 300,0-3 0,-3-2 0,-7-8 0,-4 1 0,-2 8 0,-3 3 0,-3-2 0,-2 0 0,-6-5 0,-2 3 0,9 15 0,-1 1 0,-6-1 0,-1 1 0,-1-1 0,-2 3 0,-1 5 0,-3 2 0,-2-8 0,-3 0 0,-6 3 0,-1 0 0,1-3 0,1 2 0,5 11 0,2 1 0,-1-4 0,5 3 0,-7-11 0,2-3 0,-2 6 0,4 3 0,-22-13 645,5 5-645,1 2 0,3 4 0,10 12 0,4 6 0,-13-4 0,-2 2 0,-1 1 0,-13-6 0,14 11 0,-4-2 0,1 8 0,5 0 0,2 5 0,-4-6 0,2 2 0,3 1 0,-4-2 0,9 8 0,7 2 0,1 5 0,14 2 0,2 3 0,7-1 0,5 5 0,3-3 0,2 5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19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3332 494 24575,'-53'-59'0,"7"8"0,-6 14 0,2 5 0,-1-1 0,-14-6 0,1 0 0,-8 5 0,-8-8 0,11 17 0,6-4 0,7 11 0,5 3 0,3 3 0,-6 2 0,7 1 0,1 6 0,-2-1 0,2 3 0,-1-1 0,-1 2 0,0 0 0,-3 0 0,-15 3 0,12 1 0,-20 5 0,0 1 0,-1 1 0,-20 1 0,11 1 0,-2-1 0,-10 3 0,17-4 0,-3-3 0,8 0 0,6 0 0,9-5 0,-4 4 0,11-4 0,2 1 0,-16 4 0,0-2 0,-1 3 0,-7-1 0,20 0 0,3 1 0,7-3 0,12 1 0,-6 1 0,4 1 0,-1 3 0,-1 3 0,8 6 0,2-2 0,5 4 0,3 9 0,3-2 0,-1 17 0,0 0 0,3 6 0,-4 16 0,8 6 0,-2 7 0,6 7 0,-3-12 0,-2-10 0,1-10 0,1-12 0,5-5 0,-1 2 0,4 1 0,-2 0 0,0 5 0,1-2 0,-1-3 0,2-4 0,-2-5 0,1-1 0,0 6 0,1-2 0,0 11 0,2-1 0,-2-1 0,4 2 0,-1 1 0,4-2 0,5 18 0,2-2 0,9 7 0,3 10 0,-4-12 0,6-3-3277,-7-2 0,8-10 3047,-1-2 230,2 1 0,-3-12 0,-4 1-3277,6 9 2017,5 10 1260,1 4 0,11 17 0,-8-19 0,14 19 0,-7-14 0,3 1 3276,1-3-2015,-5-16-1261,2-2 0,4-5 3276,-4-6 0,0 1-3044,6 0-232,1-2 0,0-4 0,8-1 0,-7-8 0,6 0 0,11-1 0,-1-2 0,6-3 0,0 0 0,4-4 0,-12-2 0,25-1 0,-16-1 0,17-2 0,-1 0 0,-2-1 0,-13-4 0,13 1 0,-9-2 0,1 0 0,17-5 0,-17-4 0,4-4 0,0-3 0,-24 3 0,6-5 0,-11-2 0,3-6 0,13-5 0,-9 2 0,0 0 0,-11-3 0,-7 5 0,-1-6 0,5-1 0,-8 0 0,-3-2 0,-2-1 0,-4 3 0,-4-3 0,5-6 0,-3-1 0,-3-1 0,3-13 0,-9 5 0,0-11 0,-1 1 0,-3-5 0,-1 3 0,-2-6 0,-9 14 0,0 4 0,-4-9 0,-1 10 0,0-23-3277,-1 10 0,1 3 3047,-2-3 230,0 14 0,0-3 0,0 6 0,-2 2 0,1 3 3276,-3-11 0,1 0-3044,-2-1-232,-2-10 0,-3 11 0,0-3 0,-2 2 0,4 6 0,0 5 0,1-3 0,-2 7 0,0-6 0,-3-3 0,0 3 0,-1 0 0,-4-2 0,3 4 0,1 6 0,1 1 0,5 14 0,-8-10 0,4 10 0,-8-6 0,0 0 0,0-1 0,-4-1 0,-2-3 0,-2 2 0,1 0 0,-2-3 0,2 3 0,-1 1 0,-5-5 0,3 4 0,-1 1 0,5-1 0,5 7 0,2 4 0,-1 0 0,3 4 0,-1 0 0,2 1 0,6 9 0,4-2 0,2 8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5:15:49.9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, Uhr enthält.&#10;&#10;Automatisch generierte Beschreibung">
            <a:extLst>
              <a:ext uri="{FF2B5EF4-FFF2-40B4-BE49-F238E27FC236}">
                <a16:creationId xmlns:a16="http://schemas.microsoft.com/office/drawing/2014/main" id="{22AE7C12-66EE-3F43-9458-EBD50192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14:cNvPr>
              <p14:cNvContentPartPr/>
              <p14:nvPr/>
            </p14:nvContentPartPr>
            <p14:xfrm>
              <a:off x="7972774" y="4188230"/>
              <a:ext cx="1687320" cy="1530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6774" y="4152230"/>
                <a:ext cx="1758960" cy="16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42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 enthält.&#10;&#10;Automatisch generierte Beschreibung">
            <a:extLst>
              <a:ext uri="{FF2B5EF4-FFF2-40B4-BE49-F238E27FC236}">
                <a16:creationId xmlns:a16="http://schemas.microsoft.com/office/drawing/2014/main" id="{E3D4AF6C-9BD2-754F-BF22-5EA2280F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14:cNvPr>
              <p14:cNvContentPartPr/>
              <p14:nvPr/>
            </p14:nvContentPartPr>
            <p14:xfrm>
              <a:off x="6781534" y="4351310"/>
              <a:ext cx="1796040" cy="1667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5534" y="4315310"/>
                <a:ext cx="186768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2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27" y="0"/>
            <a:ext cx="12191979" cy="4287785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14:cNvPr>
              <p14:cNvContentPartPr/>
              <p14:nvPr/>
            </p14:nvContentPartPr>
            <p14:xfrm>
              <a:off x="8364814" y="3083030"/>
              <a:ext cx="2250720" cy="1739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174" y="3047030"/>
                <a:ext cx="2322360" cy="18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64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8759FA-07E3-8F43-8D67-16DBAB24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5" y="0"/>
            <a:ext cx="11437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4390F05-DE44-394C-AAED-0ADBCB225D34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Zurückspulen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nicht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vergessen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3" name="Grafik 2" descr="Ein Bild, das Tastatur, Computer enthält.&#10;&#10;Automatisch generierte Beschreibung">
            <a:extLst>
              <a:ext uri="{FF2B5EF4-FFF2-40B4-BE49-F238E27FC236}">
                <a16:creationId xmlns:a16="http://schemas.microsoft.com/office/drawing/2014/main" id="{5D459108-90CC-6E40-99F0-C6F7F7DE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p:sp>
        <p:nvSpPr>
          <p:cNvPr id="5" name="Rahmen 4">
            <a:extLst>
              <a:ext uri="{FF2B5EF4-FFF2-40B4-BE49-F238E27FC236}">
                <a16:creationId xmlns:a16="http://schemas.microsoft.com/office/drawing/2014/main" id="{2B2EF280-8231-4F4B-8CCB-A5A2A6EA1FAD}"/>
              </a:ext>
            </a:extLst>
          </p:cNvPr>
          <p:cNvSpPr/>
          <p:nvPr/>
        </p:nvSpPr>
        <p:spPr>
          <a:xfrm>
            <a:off x="7512908" y="2594919"/>
            <a:ext cx="1668162" cy="15075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14:cNvPr>
              <p14:cNvContentPartPr/>
              <p14:nvPr/>
            </p14:nvContentPartPr>
            <p14:xfrm>
              <a:off x="7674694" y="2712590"/>
              <a:ext cx="1415520" cy="13248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8694" y="2676590"/>
                <a:ext cx="1487160" cy="1396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06B59DB3-DC03-A24A-86A5-9E396D2FA987}"/>
              </a:ext>
            </a:extLst>
          </p:cNvPr>
          <p:cNvSpPr/>
          <p:nvPr/>
        </p:nvSpPr>
        <p:spPr>
          <a:xfrm rot="1416160">
            <a:off x="543748" y="772775"/>
            <a:ext cx="3304110" cy="9233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 err="1"/>
              <a:t>Ansonsten</a:t>
            </a:r>
            <a:r>
              <a:rPr lang="en-US" sz="5400" dirty="0"/>
              <a:t>: </a:t>
            </a:r>
            <a:r>
              <a:rPr lang="en-US" sz="5400" dirty="0" err="1"/>
              <a:t>manuell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483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91FE6A-F623-E443-9B10-1E7A47DA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37" y="0"/>
            <a:ext cx="795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0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2306AB6-9D65-4F8E-9FD7-C3F3A3DE3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00DDD7-2E60-E541-89BE-890F1F46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45" b="226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84C940E-7A1D-418E-A9E8-C9852CA8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255" y="2996261"/>
            <a:ext cx="6310745" cy="3861739"/>
          </a:xfrm>
          <a:custGeom>
            <a:avLst/>
            <a:gdLst>
              <a:gd name="connsiteX0" fmla="*/ 5172027 w 6310745"/>
              <a:gd name="connsiteY0" fmla="*/ 351902 h 3861739"/>
              <a:gd name="connsiteX1" fmla="*/ 5173047 w 6310745"/>
              <a:gd name="connsiteY1" fmla="*/ 352987 h 3861739"/>
              <a:gd name="connsiteX2" fmla="*/ 5177471 w 6310745"/>
              <a:gd name="connsiteY2" fmla="*/ 352581 h 3861739"/>
              <a:gd name="connsiteX3" fmla="*/ 2969865 w 6310745"/>
              <a:gd name="connsiteY3" fmla="*/ 91462 h 3861739"/>
              <a:gd name="connsiteX4" fmla="*/ 2918830 w 6310745"/>
              <a:gd name="connsiteY4" fmla="*/ 95401 h 3861739"/>
              <a:gd name="connsiteX5" fmla="*/ 1957331 w 6310745"/>
              <a:gd name="connsiteY5" fmla="*/ 323658 h 3861739"/>
              <a:gd name="connsiteX6" fmla="*/ 413011 w 6310745"/>
              <a:gd name="connsiteY6" fmla="*/ 1429370 h 3861739"/>
              <a:gd name="connsiteX7" fmla="*/ 88087 w 6310745"/>
              <a:gd name="connsiteY7" fmla="*/ 2204577 h 3861739"/>
              <a:gd name="connsiteX8" fmla="*/ 109862 w 6310745"/>
              <a:gd name="connsiteY8" fmla="*/ 2159496 h 3861739"/>
              <a:gd name="connsiteX9" fmla="*/ 566286 w 6310745"/>
              <a:gd name="connsiteY9" fmla="*/ 1369352 h 3861739"/>
              <a:gd name="connsiteX10" fmla="*/ 1648059 w 6310745"/>
              <a:gd name="connsiteY10" fmla="*/ 484837 h 3861739"/>
              <a:gd name="connsiteX11" fmla="*/ 2969865 w 6310745"/>
              <a:gd name="connsiteY11" fmla="*/ 91462 h 3861739"/>
              <a:gd name="connsiteX12" fmla="*/ 3495357 w 6310745"/>
              <a:gd name="connsiteY12" fmla="*/ 893 h 3861739"/>
              <a:gd name="connsiteX13" fmla="*/ 3941913 w 6310745"/>
              <a:gd name="connsiteY13" fmla="*/ 37963 h 3861739"/>
              <a:gd name="connsiteX14" fmla="*/ 5299614 w 6310745"/>
              <a:gd name="connsiteY14" fmla="*/ 324201 h 3861739"/>
              <a:gd name="connsiteX15" fmla="*/ 6213700 w 6310745"/>
              <a:gd name="connsiteY15" fmla="*/ 666307 h 3861739"/>
              <a:gd name="connsiteX16" fmla="*/ 6310745 w 6310745"/>
              <a:gd name="connsiteY16" fmla="*/ 718092 h 3861739"/>
              <a:gd name="connsiteX17" fmla="*/ 6310745 w 6310745"/>
              <a:gd name="connsiteY17" fmla="*/ 786964 h 3861739"/>
              <a:gd name="connsiteX18" fmla="*/ 6223734 w 6310745"/>
              <a:gd name="connsiteY18" fmla="*/ 739515 h 3861739"/>
              <a:gd name="connsiteX19" fmla="*/ 5436559 w 6310745"/>
              <a:gd name="connsiteY19" fmla="*/ 427942 h 3861739"/>
              <a:gd name="connsiteX20" fmla="*/ 5314925 w 6310745"/>
              <a:gd name="connsiteY20" fmla="*/ 390465 h 3861739"/>
              <a:gd name="connsiteX21" fmla="*/ 5198564 w 6310745"/>
              <a:gd name="connsiteY21" fmla="*/ 357468 h 3861739"/>
              <a:gd name="connsiteX22" fmla="*/ 5826636 w 6310745"/>
              <a:gd name="connsiteY22" fmla="*/ 619266 h 3861739"/>
              <a:gd name="connsiteX23" fmla="*/ 6125359 w 6310745"/>
              <a:gd name="connsiteY23" fmla="*/ 778370 h 3861739"/>
              <a:gd name="connsiteX24" fmla="*/ 6310745 w 6310745"/>
              <a:gd name="connsiteY24" fmla="*/ 896973 h 3861739"/>
              <a:gd name="connsiteX25" fmla="*/ 6310745 w 6310745"/>
              <a:gd name="connsiteY25" fmla="*/ 3861739 h 3861739"/>
              <a:gd name="connsiteX26" fmla="*/ 974639 w 6310745"/>
              <a:gd name="connsiteY26" fmla="*/ 3861739 h 3861739"/>
              <a:gd name="connsiteX27" fmla="*/ 719986 w 6310745"/>
              <a:gd name="connsiteY27" fmla="*/ 3659957 h 3861739"/>
              <a:gd name="connsiteX28" fmla="*/ 299202 w 6310745"/>
              <a:gd name="connsiteY28" fmla="*/ 3177626 h 3861739"/>
              <a:gd name="connsiteX29" fmla="*/ 52873 w 6310745"/>
              <a:gd name="connsiteY29" fmla="*/ 2564820 h 3861739"/>
              <a:gd name="connsiteX30" fmla="*/ 21743 w 6310745"/>
              <a:gd name="connsiteY30" fmla="*/ 2457276 h 3861739"/>
              <a:gd name="connsiteX31" fmla="*/ 15788 w 6310745"/>
              <a:gd name="connsiteY31" fmla="*/ 2193035 h 3861739"/>
              <a:gd name="connsiteX32" fmla="*/ 1087523 w 6310745"/>
              <a:gd name="connsiteY32" fmla="*/ 695306 h 3861739"/>
              <a:gd name="connsiteX33" fmla="*/ 2765215 w 6310745"/>
              <a:gd name="connsiteY33" fmla="*/ 56158 h 3861739"/>
              <a:gd name="connsiteX34" fmla="*/ 3120078 w 6310745"/>
              <a:gd name="connsiteY34" fmla="*/ 15422 h 3861739"/>
              <a:gd name="connsiteX35" fmla="*/ 3495357 w 6310745"/>
              <a:gd name="connsiteY35" fmla="*/ 893 h 38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310745" h="3861739">
                <a:moveTo>
                  <a:pt x="5172027" y="351902"/>
                </a:moveTo>
                <a:cubicBezTo>
                  <a:pt x="5172027" y="351902"/>
                  <a:pt x="5172027" y="352852"/>
                  <a:pt x="5173047" y="352987"/>
                </a:cubicBezTo>
                <a:lnTo>
                  <a:pt x="5177471" y="352581"/>
                </a:lnTo>
                <a:close/>
                <a:moveTo>
                  <a:pt x="2969865" y="91462"/>
                </a:moveTo>
                <a:cubicBezTo>
                  <a:pt x="2952701" y="89711"/>
                  <a:pt x="2935264" y="91055"/>
                  <a:pt x="2918830" y="95401"/>
                </a:cubicBezTo>
                <a:cubicBezTo>
                  <a:pt x="2586081" y="133611"/>
                  <a:pt x="2262146" y="210506"/>
                  <a:pt x="1957331" y="323658"/>
                </a:cubicBezTo>
                <a:cubicBezTo>
                  <a:pt x="1300170" y="565494"/>
                  <a:pt x="773488" y="924243"/>
                  <a:pt x="413011" y="1429370"/>
                </a:cubicBezTo>
                <a:cubicBezTo>
                  <a:pt x="241125" y="1667934"/>
                  <a:pt x="130650" y="1931482"/>
                  <a:pt x="88087" y="2204577"/>
                </a:cubicBezTo>
                <a:cubicBezTo>
                  <a:pt x="96253" y="2189777"/>
                  <a:pt x="103398" y="2174704"/>
                  <a:pt x="109862" y="2159496"/>
                </a:cubicBezTo>
                <a:cubicBezTo>
                  <a:pt x="227584" y="1883441"/>
                  <a:pt x="374053" y="1617978"/>
                  <a:pt x="566286" y="1369352"/>
                </a:cubicBezTo>
                <a:cubicBezTo>
                  <a:pt x="843916" y="1009789"/>
                  <a:pt x="1197929" y="710108"/>
                  <a:pt x="1648059" y="484837"/>
                </a:cubicBezTo>
                <a:cubicBezTo>
                  <a:pt x="2053957" y="281700"/>
                  <a:pt x="2497621" y="159899"/>
                  <a:pt x="2969865" y="91462"/>
                </a:cubicBezTo>
                <a:close/>
                <a:moveTo>
                  <a:pt x="3495357" y="893"/>
                </a:moveTo>
                <a:cubicBezTo>
                  <a:pt x="3633661" y="-4539"/>
                  <a:pt x="3787957" y="15693"/>
                  <a:pt x="3941913" y="37963"/>
                </a:cubicBezTo>
                <a:cubicBezTo>
                  <a:pt x="4403949" y="104770"/>
                  <a:pt x="4858161" y="195339"/>
                  <a:pt x="5299614" y="324201"/>
                </a:cubicBezTo>
                <a:cubicBezTo>
                  <a:pt x="5617945" y="417079"/>
                  <a:pt x="5925559" y="526685"/>
                  <a:pt x="6213700" y="666307"/>
                </a:cubicBezTo>
                <a:lnTo>
                  <a:pt x="6310745" y="718092"/>
                </a:lnTo>
                <a:lnTo>
                  <a:pt x="6310745" y="786964"/>
                </a:lnTo>
                <a:lnTo>
                  <a:pt x="6223734" y="739515"/>
                </a:lnTo>
                <a:cubicBezTo>
                  <a:pt x="5975170" y="615379"/>
                  <a:pt x="5710361" y="515015"/>
                  <a:pt x="5436559" y="427942"/>
                </a:cubicBezTo>
                <a:cubicBezTo>
                  <a:pt x="5396292" y="415002"/>
                  <a:pt x="5355753" y="402509"/>
                  <a:pt x="5314925" y="390465"/>
                </a:cubicBezTo>
                <a:cubicBezTo>
                  <a:pt x="5276307" y="379059"/>
                  <a:pt x="5237351" y="368468"/>
                  <a:pt x="5198564" y="357468"/>
                </a:cubicBezTo>
                <a:cubicBezTo>
                  <a:pt x="5414393" y="434473"/>
                  <a:pt x="5624129" y="521907"/>
                  <a:pt x="5826636" y="619266"/>
                </a:cubicBezTo>
                <a:cubicBezTo>
                  <a:pt x="5929344" y="669507"/>
                  <a:pt x="6029097" y="722388"/>
                  <a:pt x="6125359" y="778370"/>
                </a:cubicBezTo>
                <a:lnTo>
                  <a:pt x="6310745" y="896973"/>
                </a:lnTo>
                <a:lnTo>
                  <a:pt x="6310745" y="3861739"/>
                </a:lnTo>
                <a:lnTo>
                  <a:pt x="974639" y="3861739"/>
                </a:lnTo>
                <a:lnTo>
                  <a:pt x="719986" y="3659957"/>
                </a:lnTo>
                <a:cubicBezTo>
                  <a:pt x="556844" y="3515259"/>
                  <a:pt x="415052" y="3355506"/>
                  <a:pt x="299202" y="3177626"/>
                </a:cubicBezTo>
                <a:cubicBezTo>
                  <a:pt x="173197" y="2986301"/>
                  <a:pt x="89840" y="2778941"/>
                  <a:pt x="52873" y="2564820"/>
                </a:cubicBezTo>
                <a:cubicBezTo>
                  <a:pt x="46170" y="2528361"/>
                  <a:pt x="35760" y="2492390"/>
                  <a:pt x="21743" y="2457276"/>
                </a:cubicBezTo>
                <a:cubicBezTo>
                  <a:pt x="-12282" y="2369287"/>
                  <a:pt x="-34" y="2280753"/>
                  <a:pt x="15788" y="2193035"/>
                </a:cubicBezTo>
                <a:cubicBezTo>
                  <a:pt x="125343" y="1581179"/>
                  <a:pt x="505554" y="1091397"/>
                  <a:pt x="1087523" y="695306"/>
                </a:cubicBezTo>
                <a:cubicBezTo>
                  <a:pt x="1574397" y="363308"/>
                  <a:pt x="2138335" y="155961"/>
                  <a:pt x="2765215" y="56158"/>
                </a:cubicBezTo>
                <a:cubicBezTo>
                  <a:pt x="2882595" y="37419"/>
                  <a:pt x="3000997" y="24655"/>
                  <a:pt x="3120078" y="15422"/>
                </a:cubicBezTo>
                <a:cubicBezTo>
                  <a:pt x="3239161" y="6188"/>
                  <a:pt x="3356711" y="2250"/>
                  <a:pt x="3495357" y="893"/>
                </a:cubicBezTo>
                <a:close/>
              </a:path>
            </a:pathLst>
          </a:custGeom>
          <a:solidFill>
            <a:srgbClr val="72B97F">
              <a:alpha val="91000"/>
            </a:srgbClr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E0DAAB-21F6-2E4E-9325-0E8A7BEEB7D9}"/>
              </a:ext>
            </a:extLst>
          </p:cNvPr>
          <p:cNvSpPr txBox="1">
            <a:spLocks/>
          </p:cNvSpPr>
          <p:nvPr/>
        </p:nvSpPr>
        <p:spPr>
          <a:xfrm>
            <a:off x="7004878" y="3732208"/>
            <a:ext cx="4574851" cy="13902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</a:rPr>
              <a:t>Redstone aktivieren!</a:t>
            </a: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72E0F698-EDF5-464C-B466-8D34B8AF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179" y="5344820"/>
            <a:ext cx="3994793" cy="27432"/>
          </a:xfrm>
          <a:custGeom>
            <a:avLst/>
            <a:gdLst>
              <a:gd name="connsiteX0" fmla="*/ 0 w 3994793"/>
              <a:gd name="connsiteY0" fmla="*/ 0 h 27432"/>
              <a:gd name="connsiteX1" fmla="*/ 745695 w 3994793"/>
              <a:gd name="connsiteY1" fmla="*/ 0 h 27432"/>
              <a:gd name="connsiteX2" fmla="*/ 1451441 w 3994793"/>
              <a:gd name="connsiteY2" fmla="*/ 0 h 27432"/>
              <a:gd name="connsiteX3" fmla="*/ 2157188 w 3994793"/>
              <a:gd name="connsiteY3" fmla="*/ 0 h 27432"/>
              <a:gd name="connsiteX4" fmla="*/ 2703143 w 3994793"/>
              <a:gd name="connsiteY4" fmla="*/ 0 h 27432"/>
              <a:gd name="connsiteX5" fmla="*/ 3289046 w 3994793"/>
              <a:gd name="connsiteY5" fmla="*/ 0 h 27432"/>
              <a:gd name="connsiteX6" fmla="*/ 3994793 w 3994793"/>
              <a:gd name="connsiteY6" fmla="*/ 0 h 27432"/>
              <a:gd name="connsiteX7" fmla="*/ 3994793 w 3994793"/>
              <a:gd name="connsiteY7" fmla="*/ 27432 h 27432"/>
              <a:gd name="connsiteX8" fmla="*/ 3328994 w 3994793"/>
              <a:gd name="connsiteY8" fmla="*/ 27432 h 27432"/>
              <a:gd name="connsiteX9" fmla="*/ 2783039 w 3994793"/>
              <a:gd name="connsiteY9" fmla="*/ 27432 h 27432"/>
              <a:gd name="connsiteX10" fmla="*/ 2237084 w 3994793"/>
              <a:gd name="connsiteY10" fmla="*/ 27432 h 27432"/>
              <a:gd name="connsiteX11" fmla="*/ 1531337 w 3994793"/>
              <a:gd name="connsiteY11" fmla="*/ 27432 h 27432"/>
              <a:gd name="connsiteX12" fmla="*/ 945434 w 3994793"/>
              <a:gd name="connsiteY12" fmla="*/ 27432 h 27432"/>
              <a:gd name="connsiteX13" fmla="*/ 0 w 3994793"/>
              <a:gd name="connsiteY13" fmla="*/ 27432 h 27432"/>
              <a:gd name="connsiteX14" fmla="*/ 0 w 3994793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94793" h="27432" fill="none" extrusionOk="0">
                <a:moveTo>
                  <a:pt x="0" y="0"/>
                </a:moveTo>
                <a:cubicBezTo>
                  <a:pt x="285474" y="-22732"/>
                  <a:pt x="421546" y="-1893"/>
                  <a:pt x="745695" y="0"/>
                </a:cubicBezTo>
                <a:cubicBezTo>
                  <a:pt x="1069844" y="1893"/>
                  <a:pt x="1267051" y="4066"/>
                  <a:pt x="1451441" y="0"/>
                </a:cubicBezTo>
                <a:cubicBezTo>
                  <a:pt x="1635831" y="-4066"/>
                  <a:pt x="1865269" y="3287"/>
                  <a:pt x="2157188" y="0"/>
                </a:cubicBezTo>
                <a:cubicBezTo>
                  <a:pt x="2449107" y="-3287"/>
                  <a:pt x="2473776" y="-12720"/>
                  <a:pt x="2703143" y="0"/>
                </a:cubicBezTo>
                <a:cubicBezTo>
                  <a:pt x="2932510" y="12720"/>
                  <a:pt x="3023998" y="17286"/>
                  <a:pt x="3289046" y="0"/>
                </a:cubicBezTo>
                <a:cubicBezTo>
                  <a:pt x="3554094" y="-17286"/>
                  <a:pt x="3836668" y="10296"/>
                  <a:pt x="3994793" y="0"/>
                </a:cubicBezTo>
                <a:cubicBezTo>
                  <a:pt x="3993836" y="8431"/>
                  <a:pt x="3994444" y="14612"/>
                  <a:pt x="3994793" y="27432"/>
                </a:cubicBezTo>
                <a:cubicBezTo>
                  <a:pt x="3751330" y="45147"/>
                  <a:pt x="3618521" y="7232"/>
                  <a:pt x="3328994" y="27432"/>
                </a:cubicBezTo>
                <a:cubicBezTo>
                  <a:pt x="3039467" y="47632"/>
                  <a:pt x="2908653" y="25202"/>
                  <a:pt x="2783039" y="27432"/>
                </a:cubicBezTo>
                <a:cubicBezTo>
                  <a:pt x="2657426" y="29662"/>
                  <a:pt x="2373985" y="40038"/>
                  <a:pt x="2237084" y="27432"/>
                </a:cubicBezTo>
                <a:cubicBezTo>
                  <a:pt x="2100183" y="14826"/>
                  <a:pt x="1862145" y="31781"/>
                  <a:pt x="1531337" y="27432"/>
                </a:cubicBezTo>
                <a:cubicBezTo>
                  <a:pt x="1200529" y="23083"/>
                  <a:pt x="1153029" y="12124"/>
                  <a:pt x="945434" y="27432"/>
                </a:cubicBezTo>
                <a:cubicBezTo>
                  <a:pt x="737839" y="42740"/>
                  <a:pt x="371500" y="-1897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94793" h="27432" stroke="0" extrusionOk="0">
                <a:moveTo>
                  <a:pt x="0" y="0"/>
                </a:moveTo>
                <a:cubicBezTo>
                  <a:pt x="233202" y="14567"/>
                  <a:pt x="387388" y="28518"/>
                  <a:pt x="625851" y="0"/>
                </a:cubicBezTo>
                <a:cubicBezTo>
                  <a:pt x="864314" y="-28518"/>
                  <a:pt x="1027047" y="-26118"/>
                  <a:pt x="1171806" y="0"/>
                </a:cubicBezTo>
                <a:cubicBezTo>
                  <a:pt x="1316566" y="26118"/>
                  <a:pt x="1639655" y="-2490"/>
                  <a:pt x="1917501" y="0"/>
                </a:cubicBezTo>
                <a:cubicBezTo>
                  <a:pt x="2195348" y="2490"/>
                  <a:pt x="2328758" y="19053"/>
                  <a:pt x="2543352" y="0"/>
                </a:cubicBezTo>
                <a:cubicBezTo>
                  <a:pt x="2757946" y="-19053"/>
                  <a:pt x="3028913" y="23876"/>
                  <a:pt x="3169202" y="0"/>
                </a:cubicBezTo>
                <a:cubicBezTo>
                  <a:pt x="3309491" y="-23876"/>
                  <a:pt x="3706249" y="-31775"/>
                  <a:pt x="3994793" y="0"/>
                </a:cubicBezTo>
                <a:cubicBezTo>
                  <a:pt x="3993438" y="9524"/>
                  <a:pt x="3993591" y="13975"/>
                  <a:pt x="3994793" y="27432"/>
                </a:cubicBezTo>
                <a:cubicBezTo>
                  <a:pt x="3717302" y="841"/>
                  <a:pt x="3475105" y="20835"/>
                  <a:pt x="3328994" y="27432"/>
                </a:cubicBezTo>
                <a:cubicBezTo>
                  <a:pt x="3182883" y="34029"/>
                  <a:pt x="3048913" y="25304"/>
                  <a:pt x="2783039" y="27432"/>
                </a:cubicBezTo>
                <a:cubicBezTo>
                  <a:pt x="2517165" y="29560"/>
                  <a:pt x="2371663" y="19960"/>
                  <a:pt x="2117240" y="27432"/>
                </a:cubicBezTo>
                <a:cubicBezTo>
                  <a:pt x="1862817" y="34904"/>
                  <a:pt x="1771642" y="53179"/>
                  <a:pt x="1451441" y="27432"/>
                </a:cubicBezTo>
                <a:cubicBezTo>
                  <a:pt x="1131240" y="1685"/>
                  <a:pt x="1013354" y="33667"/>
                  <a:pt x="825591" y="27432"/>
                </a:cubicBezTo>
                <a:cubicBezTo>
                  <a:pt x="637828" y="21198"/>
                  <a:pt x="270465" y="2814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3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Aufgabe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9F4A43"/>
          </a:solidFill>
          <a:ln w="34925">
            <a:solidFill>
              <a:srgbClr val="9F4A4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112734"/>
            <a:ext cx="6894576" cy="227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Gleiches</a:t>
            </a:r>
            <a:r>
              <a:rPr lang="en-US" sz="3600" dirty="0"/>
              <a:t> Labyrinth – </a:t>
            </a:r>
            <a:r>
              <a:rPr lang="en-US" sz="3600" dirty="0" err="1"/>
              <a:t>aber</a:t>
            </a:r>
            <a:r>
              <a:rPr lang="en-US" sz="3600" dirty="0"/>
              <a:t> </a:t>
            </a:r>
            <a:r>
              <a:rPr lang="en-US" sz="3600" dirty="0" err="1"/>
              <a:t>unsichtbar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Geht</a:t>
            </a:r>
            <a:r>
              <a:rPr lang="en-US" sz="3600" dirty="0"/>
              <a:t> </a:t>
            </a:r>
            <a:r>
              <a:rPr lang="en-US" sz="3600" dirty="0" err="1"/>
              <a:t>nur</a:t>
            </a:r>
            <a:r>
              <a:rPr lang="en-US" sz="3600" dirty="0"/>
              <a:t> </a:t>
            </a:r>
            <a:r>
              <a:rPr lang="en-US" sz="3600" dirty="0" err="1"/>
              <a:t>mit</a:t>
            </a:r>
            <a:r>
              <a:rPr lang="en-US" sz="3600" dirty="0"/>
              <a:t> </a:t>
            </a:r>
            <a:r>
              <a:rPr lang="en-US" sz="3600" dirty="0" err="1"/>
              <a:t>Programm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Wenn</a:t>
            </a:r>
            <a:r>
              <a:rPr lang="en-US" sz="3600" dirty="0"/>
              <a:t> was </a:t>
            </a:r>
            <a:r>
              <a:rPr lang="en-US" sz="3600" dirty="0" err="1"/>
              <a:t>schief</a:t>
            </a:r>
            <a:r>
              <a:rPr lang="en-US" sz="3600" dirty="0"/>
              <a:t> </a:t>
            </a:r>
            <a:r>
              <a:rPr lang="en-US" sz="3600" dirty="0" err="1"/>
              <a:t>geht</a:t>
            </a:r>
            <a:r>
              <a:rPr lang="en-US" sz="3600" dirty="0"/>
              <a:t> – Reset!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8E1E04-D526-6D45-8BF5-7D013FA0BC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154" y="2569464"/>
            <a:ext cx="3980491" cy="3968496"/>
          </a:xfrm>
          <a:prstGeom prst="rect">
            <a:avLst/>
          </a:pr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E41660BA-789F-2649-BE8E-17A1C60B35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1357" y="2569464"/>
            <a:ext cx="3780608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4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Mehrspieler: KidsLab Workshop</a:t>
            </a: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5A860"/>
          </a:solidFill>
          <a:ln w="38100" cap="rnd">
            <a:solidFill>
              <a:srgbClr val="D5A86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53A8AC-AE38-AB4F-91E4-C66997DD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52" y="2642616"/>
            <a:ext cx="5193792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290"/>
          <a:stretch/>
        </p:blipFill>
        <p:spPr>
          <a:xfrm>
            <a:off x="6254496" y="3128010"/>
            <a:ext cx="5614416" cy="29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0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55" y="-116521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Aufgabe 1: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2C08A-339F-C244-B137-F9D3137A07FF}"/>
              </a:ext>
            </a:extLst>
          </p:cNvPr>
          <p:cNvSpPr txBox="1"/>
          <p:nvPr/>
        </p:nvSpPr>
        <p:spPr>
          <a:xfrm>
            <a:off x="553555" y="1975528"/>
            <a:ext cx="6894576" cy="1453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Programmiere</a:t>
            </a:r>
            <a:r>
              <a:rPr lang="en-US" sz="3600" dirty="0"/>
              <a:t> die </a:t>
            </a:r>
            <a:r>
              <a:rPr lang="en-US" sz="3600" dirty="0" err="1"/>
              <a:t>Schildkröte</a:t>
            </a:r>
            <a:r>
              <a:rPr lang="en-US" sz="3600" dirty="0"/>
              <a:t>, </a:t>
            </a:r>
            <a:r>
              <a:rPr lang="en-US" sz="3600" dirty="0" err="1"/>
              <a:t>damit</a:t>
            </a:r>
            <a:r>
              <a:rPr lang="en-US" sz="3600" dirty="0"/>
              <a:t> </a:t>
            </a:r>
            <a:r>
              <a:rPr lang="en-US" sz="3600" dirty="0" err="1"/>
              <a:t>sie</a:t>
            </a:r>
            <a:r>
              <a:rPr lang="en-US" sz="3600" dirty="0"/>
              <a:t> </a:t>
            </a:r>
            <a:r>
              <a:rPr lang="en-US" sz="3600" dirty="0" err="1"/>
              <a:t>durch</a:t>
            </a:r>
            <a:r>
              <a:rPr lang="en-US" sz="3600" dirty="0"/>
              <a:t> das Labyrinth </a:t>
            </a:r>
            <a:r>
              <a:rPr lang="en-US" sz="3600" dirty="0" err="1"/>
              <a:t>fährt</a:t>
            </a:r>
            <a:endParaRPr lang="en-US" sz="36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Redstone </a:t>
            </a:r>
            <a:r>
              <a:rPr lang="en-US" sz="3600" dirty="0" err="1"/>
              <a:t>aktivieren</a:t>
            </a:r>
            <a:r>
              <a:rPr lang="en-US" sz="3600" dirty="0"/>
              <a:t> </a:t>
            </a:r>
            <a:r>
              <a:rPr lang="en-US" sz="3600" dirty="0" err="1"/>
              <a:t>nicht</a:t>
            </a:r>
            <a:r>
              <a:rPr lang="en-US" sz="3600" dirty="0"/>
              <a:t> </a:t>
            </a:r>
            <a:r>
              <a:rPr lang="en-US" sz="3600" dirty="0" err="1"/>
              <a:t>vergessen</a:t>
            </a:r>
            <a:r>
              <a:rPr lang="en-US" sz="3600" dirty="0"/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6B7B4E-0E4B-5C45-B49C-70CE813424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45" b="22604"/>
          <a:stretch/>
        </p:blipFill>
        <p:spPr>
          <a:xfrm>
            <a:off x="7438392" y="82014"/>
            <a:ext cx="3868919" cy="217627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E691A16-33EA-C54E-BD94-B7333BF73D1C}"/>
              </a:ext>
            </a:extLst>
          </p:cNvPr>
          <p:cNvSpPr txBox="1">
            <a:spLocks/>
          </p:cNvSpPr>
          <p:nvPr/>
        </p:nvSpPr>
        <p:spPr>
          <a:xfrm>
            <a:off x="553555" y="3413716"/>
            <a:ext cx="5552184" cy="101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dirty="0"/>
              <a:t>Aufgabe 2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7FFBEC-AA9C-C245-885E-575B9A2F15C1}"/>
              </a:ext>
            </a:extLst>
          </p:cNvPr>
          <p:cNvSpPr txBox="1"/>
          <p:nvPr/>
        </p:nvSpPr>
        <p:spPr>
          <a:xfrm>
            <a:off x="543816" y="4428637"/>
            <a:ext cx="6894576" cy="227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Gleiches</a:t>
            </a:r>
            <a:r>
              <a:rPr lang="en-US" sz="3600" dirty="0"/>
              <a:t> Labyrinth – </a:t>
            </a:r>
            <a:r>
              <a:rPr lang="en-US" sz="3600" dirty="0" err="1"/>
              <a:t>aber</a:t>
            </a:r>
            <a:r>
              <a:rPr lang="en-US" sz="3600" dirty="0"/>
              <a:t> </a:t>
            </a:r>
            <a:r>
              <a:rPr lang="en-US" sz="3600" dirty="0" err="1"/>
              <a:t>unsichtbar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Geht</a:t>
            </a:r>
            <a:r>
              <a:rPr lang="en-US" sz="3600" dirty="0"/>
              <a:t> </a:t>
            </a:r>
            <a:r>
              <a:rPr lang="en-US" sz="3600" dirty="0" err="1"/>
              <a:t>nur</a:t>
            </a:r>
            <a:r>
              <a:rPr lang="en-US" sz="3600" dirty="0"/>
              <a:t> </a:t>
            </a:r>
            <a:r>
              <a:rPr lang="en-US" sz="3600" dirty="0" err="1"/>
              <a:t>mit</a:t>
            </a:r>
            <a:r>
              <a:rPr lang="en-US" sz="3600" dirty="0"/>
              <a:t> </a:t>
            </a:r>
            <a:r>
              <a:rPr lang="en-US" sz="3600" dirty="0" err="1"/>
              <a:t>Programm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Wenn</a:t>
            </a:r>
            <a:r>
              <a:rPr lang="en-US" sz="3600" dirty="0"/>
              <a:t> was </a:t>
            </a:r>
            <a:r>
              <a:rPr lang="en-US" sz="3600" dirty="0" err="1"/>
              <a:t>schief</a:t>
            </a:r>
            <a:r>
              <a:rPr lang="en-US" sz="3600" dirty="0"/>
              <a:t> </a:t>
            </a:r>
            <a:r>
              <a:rPr lang="en-US" sz="3600" dirty="0" err="1"/>
              <a:t>geht</a:t>
            </a:r>
            <a:r>
              <a:rPr lang="en-US" sz="3600" dirty="0"/>
              <a:t> – </a:t>
            </a:r>
            <a:r>
              <a:rPr lang="en-US" sz="3600" dirty="0" err="1"/>
              <a:t>Zürucksetzen</a:t>
            </a:r>
            <a:r>
              <a:rPr lang="en-US" sz="3600" dirty="0"/>
              <a:t>!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1AC92C8-C4D4-254F-873F-59CDF677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51" y="1152767"/>
            <a:ext cx="5988341" cy="20515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4BA51B-BAF8-C94E-9395-DAF8AED54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392" y="4600870"/>
            <a:ext cx="6894576" cy="18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9144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600" dirty="0"/>
              <a:t>Probleme?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696278"/>
            <a:ext cx="6710768" cy="4512498"/>
          </a:xfrm>
        </p:spPr>
        <p:txBody>
          <a:bodyPr anchor="t">
            <a:normAutofit/>
          </a:bodyPr>
          <a:lstStyle/>
          <a:p>
            <a:r>
              <a:rPr lang="de-DE" sz="4000" dirty="0"/>
              <a:t>Da kannst nichts hören? Bitte die Webseite mit der Video-Konferenz neu laden.</a:t>
            </a:r>
          </a:p>
          <a:p>
            <a:r>
              <a:rPr lang="de-DE" sz="4000" dirty="0"/>
              <a:t>Zum Starten „</a:t>
            </a:r>
            <a:r>
              <a:rPr lang="de-DE" sz="4000" dirty="0" err="1"/>
              <a:t>KidsLab</a:t>
            </a:r>
            <a:r>
              <a:rPr lang="de-DE" sz="4000" dirty="0"/>
              <a:t> </a:t>
            </a:r>
            <a:r>
              <a:rPr lang="de-DE" sz="4000" dirty="0" err="1"/>
              <a:t>Modpack</a:t>
            </a:r>
            <a:r>
              <a:rPr lang="de-DE" sz="4000" dirty="0"/>
              <a:t>“ im </a:t>
            </a:r>
            <a:r>
              <a:rPr lang="de-DE" sz="4000" dirty="0" err="1"/>
              <a:t>ATLauncher</a:t>
            </a:r>
            <a:r>
              <a:rPr lang="de-DE" sz="4000" dirty="0"/>
              <a:t> starten.</a:t>
            </a:r>
          </a:p>
          <a:p>
            <a:r>
              <a:rPr lang="de-DE" sz="4000" dirty="0"/>
              <a:t>Eingesperrt? </a:t>
            </a:r>
            <a:r>
              <a:rPr lang="de-DE" sz="4000" b="1" dirty="0"/>
              <a:t>Neu Verbinden!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94DCF84E-010E-8349-9F44-15A0B98D05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1"/>
          <a:stretch/>
        </p:blipFill>
        <p:spPr>
          <a:xfrm>
            <a:off x="6858738" y="1577008"/>
            <a:ext cx="7137398" cy="41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 für Turtle-City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551FD-D836-3440-9A3C-B9F6A6157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Öffnungszeiten</a:t>
            </a:r>
            <a:r>
              <a:rPr lang="de-DE" dirty="0"/>
              <a:t>: </a:t>
            </a:r>
            <a:r>
              <a:rPr lang="de-DE" dirty="0" err="1"/>
              <a:t>TurtleCity</a:t>
            </a:r>
            <a:r>
              <a:rPr lang="de-DE" dirty="0"/>
              <a:t> ist jeden Tag von</a:t>
            </a:r>
            <a:r>
              <a:rPr lang="de-DE" b="1" dirty="0"/>
              <a:t> 14:00 bis 18:00 Uhr</a:t>
            </a:r>
            <a:r>
              <a:rPr lang="de-DE" dirty="0"/>
              <a:t> geöffnet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excellent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 = Seid nett zueinander!</a:t>
            </a:r>
            <a:endParaRPr lang="de-DE" dirty="0"/>
          </a:p>
          <a:p>
            <a:r>
              <a:rPr lang="de-DE" b="1" dirty="0"/>
              <a:t>Nur auf dem eigenen Bauplatz oder Grundstück programmieren oder bauen</a:t>
            </a:r>
            <a:endParaRPr lang="de-DE" dirty="0"/>
          </a:p>
          <a:p>
            <a:r>
              <a:rPr lang="de-DE" b="1" dirty="0"/>
              <a:t>Keine anderen Schildkröten oder Bauwerke verändern oder beschädigen!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2835783"/>
            <a:ext cx="5614416" cy="3509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96" y="373409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313988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4800" dirty="0"/>
              <a:t>2x </a:t>
            </a:r>
            <a:r>
              <a:rPr lang="en-US" sz="4800" dirty="0" err="1"/>
              <a:t>Schildkröte</a:t>
            </a:r>
            <a:endParaRPr lang="en-US" sz="4800" dirty="0"/>
          </a:p>
          <a:p>
            <a:r>
              <a:rPr lang="en-US" sz="4800" dirty="0" err="1"/>
              <a:t>Fernbedienung</a:t>
            </a:r>
            <a:endParaRPr lang="en-US" sz="4800" dirty="0"/>
          </a:p>
          <a:p>
            <a:r>
              <a:rPr lang="en-US" sz="4800" b="1" dirty="0"/>
              <a:t>Nur </a:t>
            </a:r>
            <a:r>
              <a:rPr lang="en-US" sz="4800" b="1" dirty="0" err="1"/>
              <a:t>Sachen</a:t>
            </a:r>
            <a:r>
              <a:rPr lang="en-US" sz="4800" b="1" dirty="0"/>
              <a:t>, die Du </a:t>
            </a:r>
            <a:r>
              <a:rPr lang="en-US" sz="4800" b="1" dirty="0" err="1"/>
              <a:t>nicht</a:t>
            </a:r>
            <a:r>
              <a:rPr lang="en-US" sz="4800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68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20" y="-161402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Schildkröte</a:t>
            </a:r>
            <a:r>
              <a:rPr lang="en-US" sz="5600" dirty="0"/>
              <a:t> </a:t>
            </a:r>
            <a:r>
              <a:rPr lang="en-US" sz="5600" dirty="0" err="1"/>
              <a:t>benutzen</a:t>
            </a:r>
            <a:endParaRPr lang="en-US" sz="56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8693" y="252255"/>
            <a:ext cx="8826482" cy="635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63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Die Aufgabe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26541"/>
          </a:solidFill>
          <a:ln w="38100" cap="rnd">
            <a:solidFill>
              <a:srgbClr val="D2654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Fernsehen, Schaltkreis, Fußball, Fern enthält.&#10;&#10;Automatisch generierte Beschreibung">
            <a:extLst>
              <a:ext uri="{FF2B5EF4-FFF2-40B4-BE49-F238E27FC236}">
                <a16:creationId xmlns:a16="http://schemas.microsoft.com/office/drawing/2014/main" id="{1960E180-A668-3A4E-8B4C-8D05E299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284" y="640080"/>
            <a:ext cx="513412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9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200"/>
              <a:t>Such dir ein Labyrinth raus</a:t>
            </a: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29652"/>
          </a:solidFill>
          <a:ln w="38100" cap="rnd">
            <a:solidFill>
              <a:srgbClr val="C2965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B00E5F85-E935-CE47-B439-41A501BBA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057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Anzeige, Parkplatz enthält.&#10;&#10;Automatisch generierte Beschreibung">
            <a:extLst>
              <a:ext uri="{FF2B5EF4-FFF2-40B4-BE49-F238E27FC236}">
                <a16:creationId xmlns:a16="http://schemas.microsoft.com/office/drawing/2014/main" id="{A88B04A7-D644-9A42-8B10-C1076539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25" y="444842"/>
            <a:ext cx="9659389" cy="6153665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C391CB-9A63-7946-8CF0-A15E41464B47}"/>
              </a:ext>
            </a:extLst>
          </p:cNvPr>
          <p:cNvGrpSpPr/>
          <p:nvPr/>
        </p:nvGrpSpPr>
        <p:grpSpPr>
          <a:xfrm>
            <a:off x="2091094" y="699830"/>
            <a:ext cx="4487040" cy="486000"/>
            <a:chOff x="2091094" y="699830"/>
            <a:chExt cx="4487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14:cNvPr>
                <p14:cNvContentPartPr/>
                <p14:nvPr/>
              </p14:nvContentPartPr>
              <p14:xfrm>
                <a:off x="2250214" y="699830"/>
                <a:ext cx="4327920" cy="2430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4574" y="663830"/>
                  <a:ext cx="4399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14:cNvPr>
                <p14:cNvContentPartPr/>
                <p14:nvPr/>
              </p14:nvContentPartPr>
              <p14:xfrm>
                <a:off x="2091094" y="733670"/>
                <a:ext cx="374760" cy="452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5094" y="698030"/>
                  <a:ext cx="44640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88116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Macintosh PowerPoint</Application>
  <PresentationFormat>Breitbild</PresentationFormat>
  <Paragraphs>58</Paragraphs>
  <Slides>29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Modern Love</vt:lpstr>
      <vt:lpstr>The Hand</vt:lpstr>
      <vt:lpstr>SketchyVTI</vt:lpstr>
      <vt:lpstr>Schön, dass Du da bist!</vt:lpstr>
      <vt:lpstr>Probleme?</vt:lpstr>
      <vt:lpstr>Kurze Wiederholung</vt:lpstr>
      <vt:lpstr>Der Buttler gibt dir alles</vt:lpstr>
      <vt:lpstr>PowerPoint-Präsentation</vt:lpstr>
      <vt:lpstr>Schildkröte benutzen</vt:lpstr>
      <vt:lpstr>Die Aufgabe</vt:lpstr>
      <vt:lpstr>Such dir ein Labyrinth raus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Mehrspieler: KidsLab Workshop</vt:lpstr>
      <vt:lpstr>Aufgabe 1:</vt:lpstr>
      <vt:lpstr>PowerPoint-Präsentation</vt:lpstr>
      <vt:lpstr>Fragen? </vt:lpstr>
      <vt:lpstr>Feedback</vt:lpstr>
      <vt:lpstr>Turtle City </vt:lpstr>
      <vt:lpstr>Regeln für Turtle-City</vt:lpstr>
      <vt:lpstr>Turtle City – das Museum</vt:lpstr>
      <vt:lpstr>DEMO-Modus</vt:lpstr>
      <vt:lpstr>Welcher Satz ist leichter zu lesen?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19</cp:revision>
  <dcterms:created xsi:type="dcterms:W3CDTF">2021-01-19T15:46:41Z</dcterms:created>
  <dcterms:modified xsi:type="dcterms:W3CDTF">2022-02-16T17:16:22Z</dcterms:modified>
</cp:coreProperties>
</file>